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14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9363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am Members…"/>
          <p:cNvSpPr txBox="1">
            <a:spLocks noGrp="1"/>
          </p:cNvSpPr>
          <p:nvPr>
            <p:ph type="ctrTitle"/>
          </p:nvPr>
        </p:nvSpPr>
        <p:spPr>
          <a:xfrm>
            <a:off x="673100" y="3575084"/>
            <a:ext cx="11658600" cy="4630622"/>
          </a:xfrm>
          <a:prstGeom prst="rect">
            <a:avLst/>
          </a:prstGeom>
        </p:spPr>
        <p:txBody>
          <a:bodyPr/>
          <a:lstStyle/>
          <a:p>
            <a:pPr>
              <a:defRPr sz="3000" spc="59"/>
            </a:pPr>
            <a:r>
              <a:t>Team Members</a:t>
            </a:r>
          </a:p>
          <a:p>
            <a:pPr lvl="1">
              <a:defRPr sz="3000" spc="59">
                <a:solidFill>
                  <a:srgbClr val="FFFFFF"/>
                </a:solidFill>
              </a:defRPr>
            </a:pPr>
            <a:r>
              <a:t>Devarshsinh Mahida djm746</a:t>
            </a:r>
          </a:p>
          <a:p>
            <a:pPr>
              <a:defRPr sz="3000" spc="59"/>
            </a:pPr>
            <a:r>
              <a:t>Shivam raval sgr341</a:t>
            </a:r>
          </a:p>
          <a:p>
            <a:pPr>
              <a:defRPr sz="3000" spc="59"/>
            </a:pPr>
            <a:r>
              <a:t>Mohit patel msp552</a:t>
            </a:r>
          </a:p>
        </p:txBody>
      </p:sp>
      <p:sp>
        <p:nvSpPr>
          <p:cNvPr id="159" name="GLOBAL SURFACE SUMMARY OF THE DAY – GSOD data ANALYSIS for rain prediction"/>
          <p:cNvSpPr txBox="1">
            <a:spLocks noGrp="1"/>
          </p:cNvSpPr>
          <p:nvPr>
            <p:ph type="subTitle" sz="quarter" idx="1"/>
          </p:nvPr>
        </p:nvSpPr>
        <p:spPr>
          <a:xfrm>
            <a:off x="1620179" y="593450"/>
            <a:ext cx="10118279" cy="15356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251460">
              <a:buClrTx/>
              <a:defRPr sz="3410" spc="68"/>
            </a:lvl1pPr>
          </a:lstStyle>
          <a:p>
            <a:r>
              <a:t>GLOBAL SURFACE SUMMARY OF THE DAY – GSOD data ANALYSIS for rain prediction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unning on dumbo cluste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Running on dumbo cluster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unning on dumbo cluster"/>
          <p:cNvSpPr txBox="1">
            <a:spLocks noGrp="1"/>
          </p:cNvSpPr>
          <p:nvPr>
            <p:ph type="body" sz="quarter" idx="4294967295"/>
          </p:nvPr>
        </p:nvSpPr>
        <p:spPr>
          <a:xfrm>
            <a:off x="0" y="508000"/>
            <a:ext cx="11658600" cy="673100"/>
          </a:xfrm>
          <a:prstGeom prst="rect">
            <a:avLst/>
          </a:prstGeom>
        </p:spPr>
        <p:txBody>
          <a:bodyPr/>
          <a:lstStyle>
            <a:lvl1pPr defTabSz="397763">
              <a:defRPr sz="3480" spc="69"/>
            </a:lvl1pPr>
          </a:lstStyle>
          <a:p>
            <a:r>
              <a:t>Running on dumbo cluster</a:t>
            </a:r>
          </a:p>
        </p:txBody>
      </p:sp>
      <p:pic>
        <p:nvPicPr>
          <p:cNvPr id="2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3221" y="4202044"/>
            <a:ext cx="1646155" cy="124418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2387" y="2506408"/>
            <a:ext cx="1061721" cy="85022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7771" y="2668656"/>
            <a:ext cx="1061721" cy="85022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9361" y="7105627"/>
            <a:ext cx="1061722" cy="850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8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1457" y="6968340"/>
            <a:ext cx="1061723" cy="850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9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1440" y="540088"/>
            <a:ext cx="1061722" cy="850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0" name="TextBox 3"/>
          <p:cNvSpPr txBox="1"/>
          <p:nvPr/>
        </p:nvSpPr>
        <p:spPr>
          <a:xfrm>
            <a:off x="10149839" y="1461917"/>
            <a:ext cx="209264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chemeClr val="bg1"/>
                </a:solidFill>
              </a:rPr>
              <a:t>Worker Node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chemeClr val="bg1"/>
                </a:solidFill>
              </a:rPr>
              <a:t>RAM: 2/4 GB</a:t>
            </a:r>
          </a:p>
        </p:txBody>
      </p:sp>
      <p:sp>
        <p:nvSpPr>
          <p:cNvPr id="211" name="TextBox 4"/>
          <p:cNvSpPr txBox="1"/>
          <p:nvPr/>
        </p:nvSpPr>
        <p:spPr>
          <a:xfrm>
            <a:off x="4509612" y="5385816"/>
            <a:ext cx="27333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Master Node</a:t>
            </a:r>
          </a:p>
        </p:txBody>
      </p:sp>
      <p:pic>
        <p:nvPicPr>
          <p:cNvPr id="212" name="Picture 18" descr="Picture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4284" y="4360311"/>
            <a:ext cx="1651000" cy="92765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Straight Arrow Connector 8"/>
          <p:cNvSpPr/>
          <p:nvPr/>
        </p:nvSpPr>
        <p:spPr>
          <a:xfrm flipV="1">
            <a:off x="6889244" y="3374955"/>
            <a:ext cx="610739" cy="610739"/>
          </a:xfrm>
          <a:prstGeom prst="line">
            <a:avLst/>
          </a:prstGeom>
          <a:ln w="25400" cap="rnd">
            <a:solidFill>
              <a:srgbClr val="E6B729"/>
            </a:solidFill>
            <a:tailEnd type="triangle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4" name="Straight Arrow Connector 10"/>
          <p:cNvSpPr/>
          <p:nvPr/>
        </p:nvSpPr>
        <p:spPr>
          <a:xfrm flipH="1" flipV="1">
            <a:off x="4375239" y="3548159"/>
            <a:ext cx="610739" cy="610739"/>
          </a:xfrm>
          <a:prstGeom prst="line">
            <a:avLst/>
          </a:prstGeom>
          <a:ln w="25400" cap="rnd">
            <a:solidFill>
              <a:srgbClr val="E6B729"/>
            </a:solidFill>
            <a:tailEnd type="triangle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5" name="Straight Arrow Connector 14"/>
          <p:cNvSpPr/>
          <p:nvPr/>
        </p:nvSpPr>
        <p:spPr>
          <a:xfrm>
            <a:off x="7020833" y="5960774"/>
            <a:ext cx="914953" cy="914954"/>
          </a:xfrm>
          <a:prstGeom prst="line">
            <a:avLst/>
          </a:prstGeom>
          <a:ln w="25400" cap="rnd">
            <a:solidFill>
              <a:srgbClr val="E6B729"/>
            </a:solidFill>
            <a:tailEnd type="triangle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6" name="Straight Arrow Connector 16"/>
          <p:cNvSpPr/>
          <p:nvPr/>
        </p:nvSpPr>
        <p:spPr>
          <a:xfrm flipH="1">
            <a:off x="4058136" y="5900153"/>
            <a:ext cx="837523" cy="837523"/>
          </a:xfrm>
          <a:prstGeom prst="line">
            <a:avLst/>
          </a:prstGeom>
          <a:ln w="25400" cap="rnd">
            <a:solidFill>
              <a:srgbClr val="E6B729"/>
            </a:solidFill>
            <a:tailEnd type="triangle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17" name="Straight Arrow Connector 18"/>
          <p:cNvSpPr/>
          <p:nvPr/>
        </p:nvSpPr>
        <p:spPr>
          <a:xfrm>
            <a:off x="7205830" y="4824138"/>
            <a:ext cx="1524516" cy="1"/>
          </a:xfrm>
          <a:prstGeom prst="line">
            <a:avLst/>
          </a:prstGeom>
          <a:ln w="25400" cap="rnd">
            <a:solidFill>
              <a:srgbClr val="EA6312"/>
            </a:solidFill>
            <a:tailEnd type="triangle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pic>
        <p:nvPicPr>
          <p:cNvPr id="218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93330" y="2408618"/>
            <a:ext cx="496655" cy="49665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icture 22" descr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3883" y="2499597"/>
            <a:ext cx="453464" cy="58927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Picture 24" descr="Picture 2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71046" y="6885337"/>
            <a:ext cx="415460" cy="56693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1" name="Picture 26" descr="Picture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69877" y="7081733"/>
            <a:ext cx="479755" cy="623439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22" name="TextBox 21"/>
          <p:cNvSpPr txBox="1"/>
          <p:nvPr/>
        </p:nvSpPr>
        <p:spPr>
          <a:xfrm>
            <a:off x="9023794" y="4563788"/>
            <a:ext cx="257251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Rainfall Prediction</a:t>
            </a:r>
          </a:p>
        </p:txBody>
      </p:sp>
      <p:sp>
        <p:nvSpPr>
          <p:cNvPr id="223" name="Straight Arrow Connector 18"/>
          <p:cNvSpPr/>
          <p:nvPr/>
        </p:nvSpPr>
        <p:spPr>
          <a:xfrm>
            <a:off x="2963417" y="4824138"/>
            <a:ext cx="1369181" cy="1"/>
          </a:xfrm>
          <a:prstGeom prst="line">
            <a:avLst/>
          </a:prstGeom>
          <a:ln w="25400" cap="rnd">
            <a:solidFill>
              <a:srgbClr val="EA6312"/>
            </a:solidFill>
            <a:tailEnd type="triangle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ccurac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480" spc="69"/>
            </a:lvl1pPr>
          </a:lstStyle>
          <a:p>
            <a:r>
              <a:t>Accuracy</a:t>
            </a:r>
          </a:p>
        </p:txBody>
      </p:sp>
      <p:pic>
        <p:nvPicPr>
          <p:cNvPr id="226" name="Screen Shot 2019-05-16 at 2.23.35 PM.png" descr="Screen Shot 2019-05-16 at 2.23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752" y="1530349"/>
            <a:ext cx="11898514" cy="743657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ectangle"/>
          <p:cNvSpPr/>
          <p:nvPr/>
        </p:nvSpPr>
        <p:spPr>
          <a:xfrm>
            <a:off x="822258" y="5358961"/>
            <a:ext cx="5132019" cy="448913"/>
          </a:xfrm>
          <a:prstGeom prst="rect">
            <a:avLst/>
          </a:prstGeom>
          <a:ln w="25400">
            <a:solidFill>
              <a:srgbClr val="FF1C0F">
                <a:alpha val="7428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822258" y="5897821"/>
            <a:ext cx="5132019" cy="448913"/>
          </a:xfrm>
          <a:prstGeom prst="rect">
            <a:avLst/>
          </a:prstGeom>
          <a:ln w="25400">
            <a:solidFill>
              <a:srgbClr val="FF1C0F">
                <a:alpha val="7428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flipH="1">
            <a:off x="6257321" y="5583417"/>
            <a:ext cx="1744384" cy="1"/>
          </a:xfrm>
          <a:prstGeom prst="line">
            <a:avLst/>
          </a:prstGeom>
          <a:ln w="25400">
            <a:solidFill>
              <a:srgbClr val="C82924">
                <a:alpha val="75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flipH="1">
            <a:off x="6432049" y="6122277"/>
            <a:ext cx="1744385" cy="1"/>
          </a:xfrm>
          <a:prstGeom prst="line">
            <a:avLst/>
          </a:prstGeom>
          <a:ln w="25400">
            <a:solidFill>
              <a:srgbClr val="C82924">
                <a:alpha val="75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19-05-16 at 2.18.19 PM.png" descr="Screen Shot 2019-05-16 at 2.18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846" y="1842384"/>
            <a:ext cx="11522172" cy="720135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33" name="Runtime : 10 minutes"/>
          <p:cNvSpPr txBox="1"/>
          <p:nvPr/>
        </p:nvSpPr>
        <p:spPr>
          <a:xfrm>
            <a:off x="673100" y="508000"/>
            <a:ext cx="11658600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97763">
              <a:defRPr sz="3480" cap="all" spc="6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Runtime : 10 minutes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untime : 10 minut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480" spc="69"/>
            </a:lvl1pPr>
          </a:lstStyle>
          <a:p>
            <a:r>
              <a:t>Runtime : 10 minutes</a:t>
            </a:r>
          </a:p>
        </p:txBody>
      </p:sp>
      <p:pic>
        <p:nvPicPr>
          <p:cNvPr id="236" name="Screen Shot 2019-05-16 at 2.30.56 PM.png" descr="Screen Shot 2019-05-16 at 2.30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508" y="1930489"/>
            <a:ext cx="11477784" cy="717361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xecutors"/>
          <p:cNvSpPr txBox="1">
            <a:spLocks noGrp="1"/>
          </p:cNvSpPr>
          <p:nvPr>
            <p:ph type="subTitle" sz="quarter" idx="1"/>
          </p:nvPr>
        </p:nvSpPr>
        <p:spPr>
          <a:xfrm>
            <a:off x="673100" y="-263775"/>
            <a:ext cx="11658600" cy="1778001"/>
          </a:xfrm>
          <a:prstGeom prst="rect">
            <a:avLst/>
          </a:prstGeom>
        </p:spPr>
        <p:txBody>
          <a:bodyPr/>
          <a:lstStyle>
            <a:lvl1pPr>
              <a:defRPr sz="4100" spc="164"/>
            </a:lvl1pPr>
          </a:lstStyle>
          <a:p>
            <a:r>
              <a:t>executors</a:t>
            </a:r>
          </a:p>
        </p:txBody>
      </p:sp>
      <p:pic>
        <p:nvPicPr>
          <p:cNvPr id="239" name="Screen Shot 2019-05-16 at 2.18.56 PM.png" descr="Screen Shot 2019-05-16 at 2.18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685" y="1816658"/>
            <a:ext cx="11997697" cy="749856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1.Log into Nyu vpn"/>
          <p:cNvSpPr txBox="1">
            <a:spLocks noGrp="1"/>
          </p:cNvSpPr>
          <p:nvPr>
            <p:ph type="ctrTitle"/>
          </p:nvPr>
        </p:nvSpPr>
        <p:spPr>
          <a:xfrm>
            <a:off x="673100" y="3586762"/>
            <a:ext cx="11658600" cy="4134838"/>
          </a:xfrm>
          <a:prstGeom prst="rect">
            <a:avLst/>
          </a:prstGeom>
        </p:spPr>
        <p:txBody>
          <a:bodyPr/>
          <a:lstStyle>
            <a:lvl1pPr>
              <a:defRPr sz="3300" spc="66"/>
            </a:lvl1pPr>
          </a:lstStyle>
          <a:p>
            <a:r>
              <a:t>1.Log into Nyu vpn</a:t>
            </a:r>
          </a:p>
        </p:txBody>
      </p:sp>
      <p:sp>
        <p:nvSpPr>
          <p:cNvPr id="242" name="Steps to run on dumbo cluster"/>
          <p:cNvSpPr txBox="1">
            <a:spLocks noGrp="1"/>
          </p:cNvSpPr>
          <p:nvPr>
            <p:ph type="subTitle" sz="quarter" idx="1"/>
          </p:nvPr>
        </p:nvSpPr>
        <p:spPr>
          <a:xfrm>
            <a:off x="1355780" y="987016"/>
            <a:ext cx="10975920" cy="103891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425195">
              <a:defRPr sz="4557" spc="182"/>
            </a:lvl1pPr>
          </a:lstStyle>
          <a:p>
            <a:r>
              <a:t>Steps to run on dumbo cluster</a:t>
            </a:r>
          </a:p>
        </p:txBody>
      </p:sp>
      <p:pic>
        <p:nvPicPr>
          <p:cNvPr id="243" name="Screen Shot 2019-05-16 at 3.10.55 PM.png" descr="Screen Shot 2019-05-16 at 3.10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9328" y="4973695"/>
            <a:ext cx="5435601" cy="266700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246" name="2. Check the available modules"/>
          <p:cNvSpPr txBox="1">
            <a:spLocks noGrp="1"/>
          </p:cNvSpPr>
          <p:nvPr>
            <p:ph type="subTitle" sz="quarter" idx="1"/>
          </p:nvPr>
        </p:nvSpPr>
        <p:spPr>
          <a:xfrm>
            <a:off x="1903724" y="1500428"/>
            <a:ext cx="9691002" cy="587906"/>
          </a:xfrm>
          <a:prstGeom prst="rect">
            <a:avLst/>
          </a:prstGeom>
        </p:spPr>
        <p:txBody>
          <a:bodyPr/>
          <a:lstStyle>
            <a:lvl1pPr defTabSz="242315">
              <a:defRPr sz="2862" spc="114"/>
            </a:lvl1pPr>
          </a:lstStyle>
          <a:p>
            <a:r>
              <a:t>2. Check the available modules </a:t>
            </a:r>
          </a:p>
        </p:txBody>
      </p:sp>
      <p:pic>
        <p:nvPicPr>
          <p:cNvPr id="247" name="Screen Shot 2019-05-16 at 1.54.29 AM.png" descr="Screen Shot 2019-05-16 at 1.54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679" y="3075060"/>
            <a:ext cx="11365442" cy="479479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48" name="Line"/>
          <p:cNvSpPr/>
          <p:nvPr/>
        </p:nvSpPr>
        <p:spPr>
          <a:xfrm flipH="1">
            <a:off x="6045151" y="3424271"/>
            <a:ext cx="1744384" cy="1"/>
          </a:xfrm>
          <a:prstGeom prst="line">
            <a:avLst/>
          </a:prstGeom>
          <a:ln w="25400">
            <a:solidFill>
              <a:srgbClr val="C82924">
                <a:alpha val="75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3. Load the spark module"/>
          <p:cNvSpPr txBox="1">
            <a:spLocks noGrp="1"/>
          </p:cNvSpPr>
          <p:nvPr>
            <p:ph type="subTitle" sz="quarter" idx="1"/>
          </p:nvPr>
        </p:nvSpPr>
        <p:spPr>
          <a:xfrm>
            <a:off x="797906" y="1205086"/>
            <a:ext cx="10649328" cy="703313"/>
          </a:xfrm>
          <a:prstGeom prst="rect">
            <a:avLst/>
          </a:prstGeom>
        </p:spPr>
        <p:txBody>
          <a:bodyPr/>
          <a:lstStyle>
            <a:lvl1pPr defTabSz="333756">
              <a:defRPr sz="3650" spc="145"/>
            </a:lvl1pPr>
          </a:lstStyle>
          <a:p>
            <a:r>
              <a:t>3. Load the spark module</a:t>
            </a:r>
          </a:p>
        </p:txBody>
      </p:sp>
      <p:pic>
        <p:nvPicPr>
          <p:cNvPr id="251" name="Screen Shot 2019-05-16 at 1.55.01 AM.png" descr="Screen Shot 2019-05-16 at 1.55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992" y="2424086"/>
            <a:ext cx="10864429" cy="191008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 have created a shell script for spark-submit command.…"/>
          <p:cNvSpPr txBox="1">
            <a:spLocks noGrp="1"/>
          </p:cNvSpPr>
          <p:nvPr>
            <p:ph type="ctrTitle"/>
          </p:nvPr>
        </p:nvSpPr>
        <p:spPr>
          <a:xfrm>
            <a:off x="989942" y="1414160"/>
            <a:ext cx="11204472" cy="8124833"/>
          </a:xfrm>
          <a:prstGeom prst="rect">
            <a:avLst/>
          </a:prstGeom>
        </p:spPr>
        <p:txBody>
          <a:bodyPr/>
          <a:lstStyle/>
          <a:p>
            <a:pPr>
              <a:defRPr sz="2000" spc="39"/>
            </a:pPr>
            <a:r>
              <a:t>I have created a shell script for spark-submit command.</a:t>
            </a:r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endParaRPr/>
          </a:p>
          <a:p>
            <a:pPr>
              <a:defRPr sz="2000" spc="39"/>
            </a:pPr>
            <a:r>
              <a:t>Run the shell script.</a:t>
            </a:r>
          </a:p>
        </p:txBody>
      </p:sp>
      <p:sp>
        <p:nvSpPr>
          <p:cNvPr id="254" name="4. Run spark-submit command"/>
          <p:cNvSpPr txBox="1">
            <a:spLocks noGrp="1"/>
          </p:cNvSpPr>
          <p:nvPr>
            <p:ph type="subTitle" sz="quarter" idx="1"/>
          </p:nvPr>
        </p:nvSpPr>
        <p:spPr>
          <a:xfrm>
            <a:off x="1837258" y="540639"/>
            <a:ext cx="10481962" cy="586688"/>
          </a:xfrm>
          <a:prstGeom prst="rect">
            <a:avLst/>
          </a:prstGeom>
        </p:spPr>
        <p:txBody>
          <a:bodyPr/>
          <a:lstStyle>
            <a:lvl1pPr defTabSz="242315">
              <a:defRPr sz="2862" spc="114"/>
            </a:lvl1pPr>
          </a:lstStyle>
          <a:p>
            <a:r>
              <a:t>4. Run spark-submit command</a:t>
            </a:r>
          </a:p>
        </p:txBody>
      </p:sp>
      <p:pic>
        <p:nvPicPr>
          <p:cNvPr id="255" name="Screen Shot 2019-05-16 at 3.16.58 PM.png" descr="Screen Shot 2019-05-16 at 3.16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989" y="2402542"/>
            <a:ext cx="9154880" cy="300008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6" name="Screen Shot 2019-05-16 at 1.54.11 AM.png" descr="Screen Shot 2019-05-16 at 1.54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3095" y="6798073"/>
            <a:ext cx="9482668" cy="239776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1188">
              <a:defRPr sz="3950" spc="79"/>
            </a:lvl1pPr>
          </a:lstStyle>
          <a:p>
            <a:r>
              <a:t>ARCHITECTURE</a:t>
            </a:r>
          </a:p>
        </p:txBody>
      </p:sp>
      <p:pic>
        <p:nvPicPr>
          <p:cNvPr id="16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506" y="2664671"/>
            <a:ext cx="10810240" cy="539974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0441" y="6290395"/>
            <a:ext cx="958766" cy="958766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4901" y="7101840"/>
            <a:ext cx="1080618" cy="74168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1398" y="4146300"/>
            <a:ext cx="2423705" cy="52295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hank you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5242" y="3843822"/>
            <a:ext cx="6611115" cy="167987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68" name="TextBox 5"/>
          <p:cNvSpPr txBox="1"/>
          <p:nvPr/>
        </p:nvSpPr>
        <p:spPr>
          <a:xfrm>
            <a:off x="405130" y="1847289"/>
            <a:ext cx="2926081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t>Identified the GSOD Dataset for our analysis</a:t>
            </a:r>
          </a:p>
        </p:txBody>
      </p:sp>
      <p:pic>
        <p:nvPicPr>
          <p:cNvPr id="169" name="Connector: Elbow 7" descr="Connector: Elbow 7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4859" y="3294379"/>
            <a:ext cx="1793241" cy="828041"/>
          </a:xfrm>
          <a:prstGeom prst="rect">
            <a:avLst/>
          </a:prstGeom>
        </p:spPr>
      </p:pic>
      <p:sp>
        <p:nvSpPr>
          <p:cNvPr id="171" name="TextBox 9"/>
          <p:cNvSpPr txBox="1"/>
          <p:nvPr/>
        </p:nvSpPr>
        <p:spPr>
          <a:xfrm>
            <a:off x="1912458" y="6307309"/>
            <a:ext cx="3586482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t>Cleaned the Data to get the required features by using data frames</a:t>
            </a:r>
          </a:p>
        </p:txBody>
      </p:sp>
      <p:pic>
        <p:nvPicPr>
          <p:cNvPr id="172" name="Connector: Elbow 11" descr="Connector: Elbow 1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 flipH="1">
            <a:off x="3517900" y="5295899"/>
            <a:ext cx="1264921" cy="849821"/>
          </a:xfrm>
          <a:prstGeom prst="rect">
            <a:avLst/>
          </a:prstGeom>
        </p:spPr>
      </p:pic>
      <p:sp>
        <p:nvSpPr>
          <p:cNvPr id="174" name="TextBox 14"/>
          <p:cNvSpPr txBox="1"/>
          <p:nvPr/>
        </p:nvSpPr>
        <p:spPr>
          <a:xfrm>
            <a:off x="4585103" y="1522793"/>
            <a:ext cx="4410204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t>Made the model more scalable using Pyspark (20 Million Records)</a:t>
            </a:r>
          </a:p>
        </p:txBody>
      </p:sp>
      <p:pic>
        <p:nvPicPr>
          <p:cNvPr id="175" name="Connector: Elbow 18" descr="Connector: Elbow 1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5748020" y="3218181"/>
            <a:ext cx="1173481" cy="635001"/>
          </a:xfrm>
          <a:prstGeom prst="rect">
            <a:avLst/>
          </a:prstGeom>
        </p:spPr>
      </p:pic>
      <p:sp>
        <p:nvSpPr>
          <p:cNvPr id="177" name="TextBox 22"/>
          <p:cNvSpPr txBox="1"/>
          <p:nvPr/>
        </p:nvSpPr>
        <p:spPr>
          <a:xfrm>
            <a:off x="7458712" y="6619933"/>
            <a:ext cx="436880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t>Using Logistic Regression and Decision Tree Classifier, predicted occurrence of rainfall</a:t>
            </a:r>
          </a:p>
        </p:txBody>
      </p:sp>
      <p:pic>
        <p:nvPicPr>
          <p:cNvPr id="178" name="Connector: Elbow 26" descr="Connector: Elbow 26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0800000">
            <a:off x="7378700" y="5295901"/>
            <a:ext cx="1224281" cy="1112522"/>
          </a:xfrm>
          <a:prstGeom prst="rect">
            <a:avLst/>
          </a:prstGeom>
        </p:spPr>
      </p:pic>
      <p:sp>
        <p:nvSpPr>
          <p:cNvPr id="180" name="TextBox 27"/>
          <p:cNvSpPr txBox="1"/>
          <p:nvPr/>
        </p:nvSpPr>
        <p:spPr>
          <a:xfrm>
            <a:off x="9307322" y="2083336"/>
            <a:ext cx="3209036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t>Visualize the data with respect to trained data</a:t>
            </a:r>
          </a:p>
        </p:txBody>
      </p:sp>
      <p:pic>
        <p:nvPicPr>
          <p:cNvPr id="181" name="Connector: Elbow 29" descr="Connector: Elbow 29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8526782" y="3483492"/>
            <a:ext cx="2219959" cy="6389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tracting Data From Kagg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480" spc="69"/>
            </a:lvl1pPr>
          </a:lstStyle>
          <a:p>
            <a:r>
              <a:t>Extracting Data From Kaggle</a:t>
            </a:r>
          </a:p>
        </p:txBody>
      </p:sp>
      <p:pic>
        <p:nvPicPr>
          <p:cNvPr id="185" name="Screen Shot 2019-05-16 at 2.50.44 PM.png" descr="Screen Shot 2019-05-16 at 2.50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661" y="1991175"/>
            <a:ext cx="12161049" cy="659568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eature Selection"/>
          <p:cNvSpPr txBox="1">
            <a:spLocks noGrp="1"/>
          </p:cNvSpPr>
          <p:nvPr>
            <p:ph type="subTitle" sz="quarter" idx="1"/>
          </p:nvPr>
        </p:nvSpPr>
        <p:spPr>
          <a:xfrm>
            <a:off x="673100" y="-550829"/>
            <a:ext cx="11658600" cy="1778001"/>
          </a:xfrm>
          <a:prstGeom prst="rect">
            <a:avLst/>
          </a:prstGeom>
        </p:spPr>
        <p:txBody>
          <a:bodyPr/>
          <a:lstStyle/>
          <a:p>
            <a:r>
              <a:t>Feature Selection</a:t>
            </a:r>
          </a:p>
        </p:txBody>
      </p:sp>
      <p:pic>
        <p:nvPicPr>
          <p:cNvPr id="188" name="Screen Shot 2019-05-16 at 2.37.27 PM.png" descr="Screen Shot 2019-05-16 at 2.37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6248" y="1753233"/>
            <a:ext cx="7416801" cy="762000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5-16 at 4.55.34 PM.png" descr="Screen Shot 2019-05-16 at 4.55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9129" y="3041747"/>
            <a:ext cx="8895163" cy="601482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91" name="Running locally on small dataset (0.75 Million)"/>
          <p:cNvSpPr txBox="1">
            <a:spLocks noGrp="1"/>
          </p:cNvSpPr>
          <p:nvPr>
            <p:ph type="subTitle" sz="quarter" idx="1"/>
          </p:nvPr>
        </p:nvSpPr>
        <p:spPr>
          <a:xfrm>
            <a:off x="673100" y="360255"/>
            <a:ext cx="11658600" cy="1778001"/>
          </a:xfrm>
          <a:prstGeom prst="rect">
            <a:avLst/>
          </a:prstGeom>
        </p:spPr>
        <p:txBody>
          <a:bodyPr/>
          <a:lstStyle>
            <a:lvl1pPr>
              <a:defRPr sz="4000" spc="159"/>
            </a:lvl1pPr>
          </a:lstStyle>
          <a:p>
            <a:r>
              <a:t>Running locally on small dataset (0.75 Million)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unning locally on small dataset (0.75 Million)"/>
          <p:cNvSpPr txBox="1">
            <a:spLocks noGrp="1"/>
          </p:cNvSpPr>
          <p:nvPr>
            <p:ph type="subTitle" sz="quarter" idx="1"/>
          </p:nvPr>
        </p:nvSpPr>
        <p:spPr>
          <a:xfrm>
            <a:off x="673100" y="360255"/>
            <a:ext cx="11658600" cy="1778001"/>
          </a:xfrm>
          <a:prstGeom prst="rect">
            <a:avLst/>
          </a:prstGeom>
        </p:spPr>
        <p:txBody>
          <a:bodyPr/>
          <a:lstStyle>
            <a:lvl1pPr>
              <a:defRPr sz="4000" spc="159"/>
            </a:lvl1pPr>
          </a:lstStyle>
          <a:p>
            <a:r>
              <a:t>Running locally on small dataset (0.75 Million)</a:t>
            </a:r>
          </a:p>
        </p:txBody>
      </p:sp>
      <p:pic>
        <p:nvPicPr>
          <p:cNvPr id="194" name="Screen Shot 2019-05-16 at 1.57.55 PM.png" descr="Screen Shot 2019-05-16 at 1.57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6250"/>
            <a:ext cx="13004800" cy="372110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9-05-16 at 1.56.41 PM.png" descr="Screen Shot 2019-05-16 at 1.56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0" y="1860550"/>
            <a:ext cx="8280400" cy="603250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creen Shot 2019-05-16 at 1.45.11 PM.png" descr="Screen Shot 2019-05-16 at 1.45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305" y="1629545"/>
            <a:ext cx="12120866" cy="7575542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99" name="Running locally on 20Million Records…"/>
          <p:cNvSpPr txBox="1"/>
          <p:nvPr/>
        </p:nvSpPr>
        <p:spPr>
          <a:xfrm>
            <a:off x="673100" y="508000"/>
            <a:ext cx="11658600" cy="89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265175">
              <a:defRPr sz="2320" cap="all" spc="4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Running locally on 20Million Records</a:t>
            </a:r>
          </a:p>
          <a:p>
            <a:pPr defTabSz="265175">
              <a:defRPr sz="2320" cap="all" spc="46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  <a:r>
              <a:t>Runtime : more than 1 hour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184</Words>
  <Application>Microsoft Office PowerPoint</Application>
  <PresentationFormat>Custom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Avenir Medium</vt:lpstr>
      <vt:lpstr>Baskerville SemiBold</vt:lpstr>
      <vt:lpstr>Futura</vt:lpstr>
      <vt:lpstr>Helvetica Neue</vt:lpstr>
      <vt:lpstr>New_Template8</vt:lpstr>
      <vt:lpstr>Team Members Devarshsinh Mahida djm746 Shivam raval sgr341 Mohit patel msp552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1.Log into Nyu vpn</vt:lpstr>
      <vt:lpstr> </vt:lpstr>
      <vt:lpstr>PowerPoint Presentation</vt:lpstr>
      <vt:lpstr>I have created a shell script for spark-submit command.             Run the shell script.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 Devarshsinh Mahida djm746 Shivam raval sgr341 Mohit patel msp552</dc:title>
  <cp:lastModifiedBy>Shivam Raval</cp:lastModifiedBy>
  <cp:revision>3</cp:revision>
  <dcterms:modified xsi:type="dcterms:W3CDTF">2019-05-18T01:54:06Z</dcterms:modified>
</cp:coreProperties>
</file>